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Open Sans" charset="1" panose="00000000000000000000"/>
      <p:regular r:id="rId7"/>
    </p:embeddedFont>
    <p:embeddedFont>
      <p:font typeface="Montserrat Medium" charset="1" panose="00000600000000000000"/>
      <p:regular r:id="rId8"/>
    </p:embeddedFont>
    <p:embeddedFont>
      <p:font typeface="Playfair Displa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D6A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1906" y="628227"/>
            <a:ext cx="26088189" cy="35319546"/>
            <a:chOff x="0" y="0"/>
            <a:chExt cx="2429376" cy="32890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29376" cy="3289016"/>
            </a:xfrm>
            <a:custGeom>
              <a:avLst/>
              <a:gdLst/>
              <a:ahLst/>
              <a:cxnLst/>
              <a:rect r="r" b="b" t="t" l="l"/>
              <a:pathLst>
                <a:path h="3289016" w="2429376">
                  <a:moveTo>
                    <a:pt x="0" y="0"/>
                  </a:moveTo>
                  <a:lnTo>
                    <a:pt x="2429376" y="0"/>
                  </a:lnTo>
                  <a:lnTo>
                    <a:pt x="2429376" y="3289016"/>
                  </a:lnTo>
                  <a:lnTo>
                    <a:pt x="0" y="3289016"/>
                  </a:lnTo>
                  <a:close/>
                </a:path>
              </a:pathLst>
            </a:custGeom>
            <a:solidFill>
              <a:srgbClr val="FFFA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80975"/>
              <a:ext cx="2429376" cy="3469991"/>
            </a:xfrm>
            <a:prstGeom prst="rect">
              <a:avLst/>
            </a:prstGeom>
          </p:spPr>
          <p:txBody>
            <a:bodyPr anchor="ctr" rtlCol="false" tIns="97752" lIns="97752" bIns="97752" rIns="97752"/>
            <a:lstStyle/>
            <a:p>
              <a:pPr algn="ctr">
                <a:lnSpc>
                  <a:spcPts val="97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324011" y="2416756"/>
            <a:ext cx="9539446" cy="858550"/>
          </a:xfrm>
          <a:custGeom>
            <a:avLst/>
            <a:gdLst/>
            <a:ahLst/>
            <a:cxnLst/>
            <a:rect r="r" b="b" t="t" l="l"/>
            <a:pathLst>
              <a:path h="858550" w="9539446">
                <a:moveTo>
                  <a:pt x="0" y="0"/>
                </a:moveTo>
                <a:lnTo>
                  <a:pt x="9539446" y="0"/>
                </a:lnTo>
                <a:lnTo>
                  <a:pt x="9539446" y="858551"/>
                </a:lnTo>
                <a:lnTo>
                  <a:pt x="0" y="858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53267" y="33300693"/>
            <a:ext cx="9539446" cy="858550"/>
          </a:xfrm>
          <a:custGeom>
            <a:avLst/>
            <a:gdLst/>
            <a:ahLst/>
            <a:cxnLst/>
            <a:rect r="r" b="b" t="t" l="l"/>
            <a:pathLst>
              <a:path h="858550" w="9539446">
                <a:moveTo>
                  <a:pt x="0" y="0"/>
                </a:moveTo>
                <a:lnTo>
                  <a:pt x="9539446" y="0"/>
                </a:lnTo>
                <a:lnTo>
                  <a:pt x="9539446" y="858551"/>
                </a:lnTo>
                <a:lnTo>
                  <a:pt x="0" y="858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209312" y="12750989"/>
            <a:ext cx="17436855" cy="15521279"/>
          </a:xfrm>
          <a:custGeom>
            <a:avLst/>
            <a:gdLst/>
            <a:ahLst/>
            <a:cxnLst/>
            <a:rect r="r" b="b" t="t" l="l"/>
            <a:pathLst>
              <a:path h="15521279" w="17436855">
                <a:moveTo>
                  <a:pt x="0" y="0"/>
                </a:moveTo>
                <a:lnTo>
                  <a:pt x="17436855" y="0"/>
                </a:lnTo>
                <a:lnTo>
                  <a:pt x="17436855" y="15521279"/>
                </a:lnTo>
                <a:lnTo>
                  <a:pt x="0" y="15521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9000"/>
            </a:blip>
            <a:stretch>
              <a:fillRect l="0" t="-8152" r="-51526" b="-526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690419" y="4388396"/>
            <a:ext cx="14806629" cy="102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6"/>
              </a:lnSpc>
            </a:pPr>
            <a:r>
              <a:rPr lang="en-US" sz="5803" spc="586">
                <a:solidFill>
                  <a:srgbClr val="171111"/>
                </a:solidFill>
                <a:latin typeface="Open Sans"/>
                <a:ea typeface="Open Sans"/>
                <a:cs typeface="Open Sans"/>
                <a:sym typeface="Open Sans"/>
              </a:rPr>
              <a:t>WELCOME TO THE WEDDING OF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88941" y="31600036"/>
            <a:ext cx="18068097" cy="78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35"/>
              </a:lnSpc>
            </a:pPr>
            <a:r>
              <a:rPr lang="en-US" sz="5803" spc="417">
                <a:solidFill>
                  <a:srgbClr val="171111"/>
                </a:solidFill>
                <a:latin typeface="Open Sans"/>
                <a:ea typeface="Open Sans"/>
                <a:cs typeface="Open Sans"/>
                <a:sym typeface="Open Sans"/>
              </a:rPr>
              <a:t>THANK YOU FOR CELEBRATING WITH US!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47288" y="29004603"/>
            <a:ext cx="9520163" cy="1580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61"/>
              </a:lnSpc>
            </a:pPr>
            <a:r>
              <a:rPr lang="en-US" b="true" sz="8833" spc="892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23.07.2026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75306" y="6345754"/>
            <a:ext cx="14766202" cy="2521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62"/>
              </a:lnSpc>
            </a:pPr>
            <a:r>
              <a:rPr lang="en-US" sz="14830" spc="667">
                <a:solidFill>
                  <a:srgbClr val="17111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OLIVIA WHITE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56136" y="8809757"/>
            <a:ext cx="15156026" cy="2519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522"/>
              </a:lnSpc>
              <a:spcBef>
                <a:spcPct val="0"/>
              </a:spcBef>
            </a:pPr>
            <a:r>
              <a:rPr lang="en-US" sz="14659" spc="659">
                <a:solidFill>
                  <a:srgbClr val="17111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OLIVER BLACK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966942" y="6129367"/>
            <a:ext cx="3224180" cy="2966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71"/>
              </a:lnSpc>
              <a:spcBef>
                <a:spcPct val="0"/>
              </a:spcBef>
            </a:pPr>
            <a:r>
              <a:rPr lang="en-US" sz="17336">
                <a:solidFill>
                  <a:srgbClr val="17111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&amp;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DAGyu43guSE</dc:identifier>
  <dcterms:modified xsi:type="dcterms:W3CDTF">2011-08-01T06:04:30Z</dcterms:modified>
  <cp:revision>1</cp:revision>
  <dc:title>Vintage Welcome Wedding Poster (32 x 48 in) (30 x 40 in)</dc:title>
</cp:coreProperties>
</file>